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sldIdLst>
    <p:sldId id="259" r:id="rId2"/>
    <p:sldId id="258" r:id="rId3"/>
    <p:sldId id="260" r:id="rId4"/>
    <p:sldId id="261" r:id="rId5"/>
    <p:sldId id="262" r:id="rId6"/>
    <p:sldId id="263" r:id="rId7"/>
    <p:sldId id="264" r:id="rId8"/>
    <p:sldId id="265" r:id="rId9"/>
    <p:sldId id="266" r:id="rId10"/>
    <p:sldId id="267"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6D45"/>
    <a:srgbClr val="B54C2D"/>
    <a:srgbClr val="B66952"/>
    <a:srgbClr val="DF985C"/>
    <a:srgbClr val="DDA1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81" d="100"/>
          <a:sy n="81" d="100"/>
        </p:scale>
        <p:origin x="29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DC13AB6D-DEA2-4CBB-AC69-1EF1A6AD1512}">
      <dgm:prSet/>
      <dgm:spPr/>
      <dgm:t>
        <a:bodyPr/>
        <a:lstStyle/>
        <a:p>
          <a:pPr>
            <a:defRPr cap="all"/>
          </a:pPr>
          <a:r>
            <a:rPr lang="en-US" dirty="0"/>
            <a:t>Our story</a:t>
          </a:r>
        </a:p>
      </dgm:t>
    </dgm:pt>
    <dgm:pt modelId="{2C752582-D9FF-4E04-A92F-827DB4BB5C48}" type="parTrans" cxnId="{4B888393-351D-4489-90C9-5A68061AB236}">
      <dgm:prSet/>
      <dgm:spPr/>
      <dgm:t>
        <a:bodyPr/>
        <a:lstStyle/>
        <a:p>
          <a:endParaRPr lang="en-US"/>
        </a:p>
      </dgm:t>
    </dgm:pt>
    <dgm:pt modelId="{9C64CC83-643C-4E12-8F97-BC19DC031190}" type="sibTrans" cxnId="{4B888393-351D-4489-90C9-5A68061AB236}">
      <dgm:prSet phldrT="01" phldr="0"/>
      <dgm:spPr/>
      <dgm:t>
        <a:bodyPr/>
        <a:lstStyle/>
        <a:p>
          <a:r>
            <a:rPr lang="en-US"/>
            <a:t>01</a:t>
          </a:r>
          <a:endParaRPr lang="en-US" dirty="0"/>
        </a:p>
      </dgm:t>
    </dgm:pt>
    <dgm:pt modelId="{53742231-981F-480A-940F-203EC2F7423F}">
      <dgm:prSet/>
      <dgm:spPr/>
      <dgm:t>
        <a:bodyPr/>
        <a:lstStyle/>
        <a:p>
          <a:pPr>
            <a:defRPr cap="all"/>
          </a:pPr>
          <a:r>
            <a:rPr lang="en-US" dirty="0"/>
            <a:t>Coffee</a:t>
          </a:r>
          <a:r>
            <a:rPr lang="en-US" baseline="0" dirty="0"/>
            <a:t> party event</a:t>
          </a:r>
          <a:endParaRPr lang="en-US" dirty="0"/>
        </a:p>
      </dgm:t>
    </dgm:pt>
    <dgm:pt modelId="{2FC75195-FBA1-43DE-85DD-40B4B3A2F1F3}" type="parTrans" cxnId="{F226B1C2-5D99-403A-8240-EAD6BD4D8534}">
      <dgm:prSet/>
      <dgm:spPr/>
      <dgm:t>
        <a:bodyPr/>
        <a:lstStyle/>
        <a:p>
          <a:endParaRPr lang="en-US"/>
        </a:p>
      </dgm:t>
    </dgm:pt>
    <dgm:pt modelId="{EF449C32-A7AE-4099-9E9B-9E2F736A89CE}" type="sibTrans" cxnId="{F226B1C2-5D99-403A-8240-EAD6BD4D8534}">
      <dgm:prSet phldrT="02" phldr="0"/>
      <dgm:spPr/>
      <dgm:t>
        <a:bodyPr/>
        <a:lstStyle/>
        <a:p>
          <a:r>
            <a:rPr lang="en-US"/>
            <a:t>02</a:t>
          </a:r>
        </a:p>
      </dgm:t>
    </dgm:pt>
    <dgm:pt modelId="{9EF41CC5-EF3B-4A6D-8229-3F1333EADFB3}">
      <dgm:prSet/>
      <dgm:spPr/>
      <dgm:t>
        <a:bodyPr/>
        <a:lstStyle/>
        <a:p>
          <a:pPr>
            <a:defRPr cap="all"/>
          </a:pPr>
          <a:r>
            <a:rPr lang="en-US" dirty="0"/>
            <a:t>360</a:t>
          </a:r>
          <a:r>
            <a:rPr lang="en-US" baseline="0" dirty="0"/>
            <a:t> degree advertising</a:t>
          </a:r>
          <a:endParaRPr lang="en-US" dirty="0"/>
        </a:p>
      </dgm:t>
    </dgm:pt>
    <dgm:pt modelId="{DAEF1C7D-B0C5-46FA-BED3-8A54E918D3E0}" type="parTrans" cxnId="{E476EEBC-7C9F-4E07-BD58-1044B9769B64}">
      <dgm:prSet/>
      <dgm:spPr/>
      <dgm:t>
        <a:bodyPr/>
        <a:lstStyle/>
        <a:p>
          <a:endParaRPr lang="en-US"/>
        </a:p>
      </dgm:t>
    </dgm:pt>
    <dgm:pt modelId="{98E6DD7C-B953-4119-9F64-9914E467ECBF}" type="sibTrans" cxnId="{E476EEBC-7C9F-4E07-BD58-1044B9769B64}">
      <dgm:prSet phldrT="03" phldr="0"/>
      <dgm:spPr/>
      <dgm:t>
        <a:bodyPr/>
        <a:lstStyle/>
        <a:p>
          <a:r>
            <a:rPr lang="en-US"/>
            <a:t>03</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0864151C-845B-4A50-9755-7EE613694D81}" type="pres">
      <dgm:prSet presAssocID="{53742231-981F-480A-940F-203EC2F7423F}" presName="compositeNode" presStyleCnt="0">
        <dgm:presLayoutVars>
          <dgm:bulletEnabled val="1"/>
        </dgm:presLayoutVars>
      </dgm:prSet>
      <dgm:spPr/>
    </dgm:pt>
    <dgm:pt modelId="{00AE7F27-0E5D-4AFB-ACD6-B5A19E79EA42}" type="pres">
      <dgm:prSet presAssocID="{53742231-981F-480A-940F-203EC2F7423F}" presName="bgRect" presStyleLbl="alignNode1" presStyleIdx="1" presStyleCnt="3"/>
      <dgm:spPr/>
    </dgm:pt>
    <dgm:pt modelId="{975C752B-C37A-4BA6-A3AE-2202A141404A}" type="pres">
      <dgm:prSet presAssocID="{EF449C32-A7AE-4099-9E9B-9E2F736A89CE}" presName="sibTransNodeRect" presStyleLbl="alignNode1" presStyleIdx="1" presStyleCnt="3">
        <dgm:presLayoutVars>
          <dgm:chMax val="0"/>
          <dgm:bulletEnabled val="1"/>
        </dgm:presLayoutVars>
      </dgm:prSet>
      <dgm:spPr/>
    </dgm:pt>
    <dgm:pt modelId="{C5BDCA19-B754-421E-A6CC-628F80FC74CB}" type="pres">
      <dgm:prSet presAssocID="{53742231-981F-480A-940F-203EC2F7423F}" presName="nodeRect" presStyleLbl="alignNode1" presStyleIdx="1" presStyleCnt="3">
        <dgm:presLayoutVars>
          <dgm:bulletEnabled val="1"/>
        </dgm:presLayoutVars>
      </dgm:prSet>
      <dgm:spPr/>
    </dgm:pt>
    <dgm:pt modelId="{3E36C1DA-E751-469B-91D5-B7ADF3790DAB}" type="pres">
      <dgm:prSet presAssocID="{EF449C32-A7AE-4099-9E9B-9E2F736A89CE}" presName="sibTrans" presStyleCnt="0"/>
      <dgm:spPr/>
    </dgm:pt>
    <dgm:pt modelId="{19974A3A-09A4-40DE-BB0F-D9AED1ACB06E}" type="pres">
      <dgm:prSet presAssocID="{9EF41CC5-EF3B-4A6D-8229-3F1333EADFB3}" presName="compositeNode" presStyleCnt="0">
        <dgm:presLayoutVars>
          <dgm:bulletEnabled val="1"/>
        </dgm:presLayoutVars>
      </dgm:prSet>
      <dgm:spPr/>
    </dgm:pt>
    <dgm:pt modelId="{CAD62F17-E99D-4FEF-B376-961CA4CB20EB}" type="pres">
      <dgm:prSet presAssocID="{9EF41CC5-EF3B-4A6D-8229-3F1333EADFB3}" presName="bgRect" presStyleLbl="alignNode1" presStyleIdx="2" presStyleCnt="3"/>
      <dgm:spPr/>
    </dgm:pt>
    <dgm:pt modelId="{E20811D6-E5D4-4C9E-AABF-9E0E1902CA2C}" type="pres">
      <dgm:prSet presAssocID="{98E6DD7C-B953-4119-9F64-9914E467ECBF}" presName="sibTransNodeRect" presStyleLbl="alignNode1" presStyleIdx="2" presStyleCnt="3">
        <dgm:presLayoutVars>
          <dgm:chMax val="0"/>
          <dgm:bulletEnabled val="1"/>
        </dgm:presLayoutVars>
      </dgm:prSet>
      <dgm:spPr/>
    </dgm:pt>
    <dgm:pt modelId="{67D48337-9200-42EF-A956-8FC92E9B78D2}" type="pres">
      <dgm:prSet presAssocID="{9EF41CC5-EF3B-4A6D-8229-3F1333EADFB3}" presName="nodeRect" presStyleLbl="alignNode1" presStyleIdx="2" presStyleCnt="3">
        <dgm:presLayoutVars>
          <dgm:bulletEnabled val="1"/>
        </dgm:presLayoutVars>
      </dgm:prSet>
      <dgm:spPr/>
    </dgm:pt>
  </dgm:ptLst>
  <dgm:cxnLst>
    <dgm:cxn modelId="{43B61840-F115-4174-96B9-DA0C0E83489E}" type="presOf" srcId="{9EF41CC5-EF3B-4A6D-8229-3F1333EADFB3}" destId="{CAD62F17-E99D-4FEF-B376-961CA4CB20EB}" srcOrd="0" destOrd="0" presId="urn:microsoft.com/office/officeart/2016/7/layout/LinearBlockProcessNumbered"/>
    <dgm:cxn modelId="{0439566F-A180-439C-8FAE-14E400EF2DCF}" type="presOf" srcId="{8AA20905-3954-474B-A606-562BCA026DC1}" destId="{579698BD-D232-4926-8D7B-29A69B90858B}" srcOrd="0" destOrd="0" presId="urn:microsoft.com/office/officeart/2016/7/layout/LinearBlockProcessNumbered"/>
    <dgm:cxn modelId="{29280853-1A86-48A7-BA30-A3847B3BBF6D}" type="presOf" srcId="{98E6DD7C-B953-4119-9F64-9914E467ECBF}" destId="{E20811D6-E5D4-4C9E-AABF-9E0E1902CA2C}" srcOrd="0" destOrd="0" presId="urn:microsoft.com/office/officeart/2016/7/layout/LinearBlockProcessNumbered"/>
    <dgm:cxn modelId="{F6B1598F-1951-460F-BB68-54B32A798437}" type="presOf" srcId="{DC13AB6D-DEA2-4CBB-AC69-1EF1A6AD1512}" destId="{5F398AEE-BC0F-4F30-99FA-92D67A176C2D}" srcOrd="1"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BA068B95-2DA2-453B-8162-90B6AB26C20F}" type="presOf" srcId="{DC13AB6D-DEA2-4CBB-AC69-1EF1A6AD1512}" destId="{DA3A6BD4-857F-4C66-97FA-B1E1C180A950}" srcOrd="0" destOrd="0" presId="urn:microsoft.com/office/officeart/2016/7/layout/LinearBlockProcessNumbered"/>
    <dgm:cxn modelId="{07D44DA2-D4CF-4582-A029-20843D5E0F23}" type="presOf" srcId="{53742231-981F-480A-940F-203EC2F7423F}" destId="{C5BDCA19-B754-421E-A6CC-628F80FC74CB}" srcOrd="1" destOrd="0" presId="urn:microsoft.com/office/officeart/2016/7/layout/LinearBlockProcessNumbered"/>
    <dgm:cxn modelId="{E476EEBC-7C9F-4E07-BD58-1044B9769B64}" srcId="{8AA20905-3954-474B-A606-562BCA026DC1}" destId="{9EF41CC5-EF3B-4A6D-8229-3F1333EADFB3}" srcOrd="2" destOrd="0" parTransId="{DAEF1C7D-B0C5-46FA-BED3-8A54E918D3E0}" sibTransId="{98E6DD7C-B953-4119-9F64-9914E467ECBF}"/>
    <dgm:cxn modelId="{FDD130C2-CD74-4EFB-A226-A939177EE674}" type="presOf" srcId="{53742231-981F-480A-940F-203EC2F7423F}" destId="{00AE7F27-0E5D-4AFB-ACD6-B5A19E79EA42}" srcOrd="0" destOrd="0" presId="urn:microsoft.com/office/officeart/2016/7/layout/LinearBlockProcessNumbered"/>
    <dgm:cxn modelId="{F226B1C2-5D99-403A-8240-EAD6BD4D8534}" srcId="{8AA20905-3954-474B-A606-562BCA026DC1}" destId="{53742231-981F-480A-940F-203EC2F7423F}" srcOrd="1" destOrd="0" parTransId="{2FC75195-FBA1-43DE-85DD-40B4B3A2F1F3}" sibTransId="{EF449C32-A7AE-4099-9E9B-9E2F736A89CE}"/>
    <dgm:cxn modelId="{714928C7-F07E-48C4-BE9E-4842896AB09C}" type="presOf" srcId="{9C64CC83-643C-4E12-8F97-BC19DC031190}" destId="{BBA91679-4684-4A04-8AEB-03038C78A75C}" srcOrd="0" destOrd="0" presId="urn:microsoft.com/office/officeart/2016/7/layout/LinearBlockProcessNumbered"/>
    <dgm:cxn modelId="{7D7B6CF4-1A1D-4E61-B5FE-C95185EF2648}" type="presOf" srcId="{9EF41CC5-EF3B-4A6D-8229-3F1333EADFB3}" destId="{67D48337-9200-42EF-A956-8FC92E9B78D2}" srcOrd="1" destOrd="0" presId="urn:microsoft.com/office/officeart/2016/7/layout/LinearBlockProcessNumbered"/>
    <dgm:cxn modelId="{B9FDDAF6-ABE3-43D5-A54F-4A0002D3FD47}" type="presOf" srcId="{EF449C32-A7AE-4099-9E9B-9E2F736A89CE}" destId="{975C752B-C37A-4BA6-A3AE-2202A141404A}" srcOrd="0" destOrd="0" presId="urn:microsoft.com/office/officeart/2016/7/layout/LinearBlockProcessNumbered"/>
    <dgm:cxn modelId="{6A5BED3A-71F8-4A71-9E51-1F50D58497B5}" type="presParOf" srcId="{579698BD-D232-4926-8D7B-29A69B90858B}" destId="{3DD5B223-886E-4FC7-BDA1-ECA869A474EC}" srcOrd="0" destOrd="0" presId="urn:microsoft.com/office/officeart/2016/7/layout/LinearBlockProcessNumbered"/>
    <dgm:cxn modelId="{50ED9B3F-B939-4662-8866-7D833C2E0794}" type="presParOf" srcId="{3DD5B223-886E-4FC7-BDA1-ECA869A474EC}" destId="{DA3A6BD4-857F-4C66-97FA-B1E1C180A950}" srcOrd="0" destOrd="0" presId="urn:microsoft.com/office/officeart/2016/7/layout/LinearBlockProcessNumbered"/>
    <dgm:cxn modelId="{0D013F25-1B82-4F7B-AEF4-E93C2E95B0C3}" type="presParOf" srcId="{3DD5B223-886E-4FC7-BDA1-ECA869A474EC}" destId="{BBA91679-4684-4A04-8AEB-03038C78A75C}" srcOrd="1" destOrd="0" presId="urn:microsoft.com/office/officeart/2016/7/layout/LinearBlockProcessNumbered"/>
    <dgm:cxn modelId="{1E713196-E09A-42B0-BC2D-5294D0D9C36F}" type="presParOf" srcId="{3DD5B223-886E-4FC7-BDA1-ECA869A474EC}" destId="{5F398AEE-BC0F-4F30-99FA-92D67A176C2D}" srcOrd="2" destOrd="0" presId="urn:microsoft.com/office/officeart/2016/7/layout/LinearBlockProcessNumbered"/>
    <dgm:cxn modelId="{F8935481-B234-48A2-8E9B-6F423817537E}" type="presParOf" srcId="{579698BD-D232-4926-8D7B-29A69B90858B}" destId="{3C27A223-AC17-40BD-B7C5-0447661C2934}" srcOrd="1" destOrd="0" presId="urn:microsoft.com/office/officeart/2016/7/layout/LinearBlockProcessNumbered"/>
    <dgm:cxn modelId="{2A71550B-14EE-4B95-A40C-E132F64E84DB}" type="presParOf" srcId="{579698BD-D232-4926-8D7B-29A69B90858B}" destId="{0864151C-845B-4A50-9755-7EE613694D81}" srcOrd="2" destOrd="0" presId="urn:microsoft.com/office/officeart/2016/7/layout/LinearBlockProcessNumbered"/>
    <dgm:cxn modelId="{819F34FD-11F2-459D-B90D-FA1539737ADA}" type="presParOf" srcId="{0864151C-845B-4A50-9755-7EE613694D81}" destId="{00AE7F27-0E5D-4AFB-ACD6-B5A19E79EA42}" srcOrd="0" destOrd="0" presId="urn:microsoft.com/office/officeart/2016/7/layout/LinearBlockProcessNumbered"/>
    <dgm:cxn modelId="{FAA4A22E-63A9-40D7-AF37-15573F3C350A}" type="presParOf" srcId="{0864151C-845B-4A50-9755-7EE613694D81}" destId="{975C752B-C37A-4BA6-A3AE-2202A141404A}" srcOrd="1" destOrd="0" presId="urn:microsoft.com/office/officeart/2016/7/layout/LinearBlockProcessNumbered"/>
    <dgm:cxn modelId="{ABA4B620-C848-4944-B91E-2E492EED893C}" type="presParOf" srcId="{0864151C-845B-4A50-9755-7EE613694D81}" destId="{C5BDCA19-B754-421E-A6CC-628F80FC74CB}" srcOrd="2" destOrd="0" presId="urn:microsoft.com/office/officeart/2016/7/layout/LinearBlockProcessNumbered"/>
    <dgm:cxn modelId="{981D06A1-F8EB-4C14-9C2A-EA505D9C81FA}" type="presParOf" srcId="{579698BD-D232-4926-8D7B-29A69B90858B}" destId="{3E36C1DA-E751-469B-91D5-B7ADF3790DAB}" srcOrd="3" destOrd="0" presId="urn:microsoft.com/office/officeart/2016/7/layout/LinearBlockProcessNumbered"/>
    <dgm:cxn modelId="{D7BB022A-2504-497B-9672-D97F4CB95B15}" type="presParOf" srcId="{579698BD-D232-4926-8D7B-29A69B90858B}" destId="{19974A3A-09A4-40DE-BB0F-D9AED1ACB06E}" srcOrd="4" destOrd="0" presId="urn:microsoft.com/office/officeart/2016/7/layout/LinearBlockProcessNumbered"/>
    <dgm:cxn modelId="{A085F843-0169-43CB-B042-74EAB6E1674B}" type="presParOf" srcId="{19974A3A-09A4-40DE-BB0F-D9AED1ACB06E}" destId="{CAD62F17-E99D-4FEF-B376-961CA4CB20EB}" srcOrd="0" destOrd="0" presId="urn:microsoft.com/office/officeart/2016/7/layout/LinearBlockProcessNumbered"/>
    <dgm:cxn modelId="{A179DBCD-25F3-44B6-BAA7-26EBC7B29448}" type="presParOf" srcId="{19974A3A-09A4-40DE-BB0F-D9AED1ACB06E}" destId="{E20811D6-E5D4-4C9E-AABF-9E0E1902CA2C}" srcOrd="1" destOrd="0" presId="urn:microsoft.com/office/officeart/2016/7/layout/LinearBlockProcessNumbered"/>
    <dgm:cxn modelId="{7429BDE6-E17F-4E08-960D-D62B256C81F6}" type="presParOf" srcId="{19974A3A-09A4-40DE-BB0F-D9AED1ACB06E}" destId="{67D48337-9200-42EF-A956-8FC92E9B78D2}"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808" y="0"/>
          <a:ext cx="3275967" cy="3714750"/>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defRPr cap="all"/>
          </a:pPr>
          <a:r>
            <a:rPr lang="en-US" sz="2600" kern="1200" dirty="0"/>
            <a:t>Our story</a:t>
          </a:r>
        </a:p>
      </dsp:txBody>
      <dsp:txXfrm>
        <a:off x="808" y="1485900"/>
        <a:ext cx="3275967" cy="2228850"/>
      </dsp:txXfrm>
    </dsp:sp>
    <dsp:sp modelId="{BBA91679-4684-4A04-8AEB-03038C78A75C}">
      <dsp:nvSpPr>
        <dsp:cNvPr id="0" name=""/>
        <dsp:cNvSpPr/>
      </dsp:nvSpPr>
      <dsp:spPr>
        <a:xfrm>
          <a:off x="80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endParaRPr lang="en-US" sz="6600" kern="1200" dirty="0"/>
        </a:p>
      </dsp:txBody>
      <dsp:txXfrm>
        <a:off x="808" y="0"/>
        <a:ext cx="3275967" cy="1485900"/>
      </dsp:txXfrm>
    </dsp:sp>
    <dsp:sp modelId="{00AE7F27-0E5D-4AFB-ACD6-B5A19E79EA42}">
      <dsp:nvSpPr>
        <dsp:cNvPr id="0" name=""/>
        <dsp:cNvSpPr/>
      </dsp:nvSpPr>
      <dsp:spPr>
        <a:xfrm>
          <a:off x="3538853" y="0"/>
          <a:ext cx="3275967" cy="3714750"/>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defRPr cap="all"/>
          </a:pPr>
          <a:r>
            <a:rPr lang="en-US" sz="2600" kern="1200" dirty="0"/>
            <a:t>Coffee</a:t>
          </a:r>
          <a:r>
            <a:rPr lang="en-US" sz="2600" kern="1200" baseline="0" dirty="0"/>
            <a:t> party event</a:t>
          </a:r>
          <a:endParaRPr lang="en-US" sz="2600" kern="1200" dirty="0"/>
        </a:p>
      </dsp:txBody>
      <dsp:txXfrm>
        <a:off x="3538853" y="1485900"/>
        <a:ext cx="3275967" cy="2228850"/>
      </dsp:txXfrm>
    </dsp:sp>
    <dsp:sp modelId="{975C752B-C37A-4BA6-A3AE-2202A141404A}">
      <dsp:nvSpPr>
        <dsp:cNvPr id="0" name=""/>
        <dsp:cNvSpPr/>
      </dsp:nvSpPr>
      <dsp:spPr>
        <a:xfrm>
          <a:off x="3538853"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538853" y="0"/>
        <a:ext cx="3275967" cy="1485900"/>
      </dsp:txXfrm>
    </dsp:sp>
    <dsp:sp modelId="{CAD62F17-E99D-4FEF-B376-961CA4CB20EB}">
      <dsp:nvSpPr>
        <dsp:cNvPr id="0" name=""/>
        <dsp:cNvSpPr/>
      </dsp:nvSpPr>
      <dsp:spPr>
        <a:xfrm>
          <a:off x="7076898" y="0"/>
          <a:ext cx="3275967" cy="3714750"/>
        </a:xfrm>
        <a:prstGeom prst="rect">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defRPr cap="all"/>
          </a:pPr>
          <a:r>
            <a:rPr lang="en-US" sz="2600" kern="1200" dirty="0"/>
            <a:t>360</a:t>
          </a:r>
          <a:r>
            <a:rPr lang="en-US" sz="2600" kern="1200" baseline="0" dirty="0"/>
            <a:t> degree advertising</a:t>
          </a:r>
          <a:endParaRPr lang="en-US" sz="2600" kern="1200" dirty="0"/>
        </a:p>
      </dsp:txBody>
      <dsp:txXfrm>
        <a:off x="7076898" y="1485900"/>
        <a:ext cx="3275967" cy="2228850"/>
      </dsp:txXfrm>
    </dsp:sp>
    <dsp:sp modelId="{E20811D6-E5D4-4C9E-AABF-9E0E1902CA2C}">
      <dsp:nvSpPr>
        <dsp:cNvPr id="0" name=""/>
        <dsp:cNvSpPr/>
      </dsp:nvSpPr>
      <dsp:spPr>
        <a:xfrm>
          <a:off x="707689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7076898" y="0"/>
        <a:ext cx="3275967" cy="1485900"/>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5/19/2022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5/19/2022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528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3028206"/>
            <a:ext cx="9440034" cy="1876303"/>
          </a:xfrm>
        </p:spPr>
        <p:txBody>
          <a:bodyPr>
            <a:normAutofit/>
          </a:bodyPr>
          <a:lstStyle/>
          <a:p>
            <a:r>
              <a:rPr lang="en-US" sz="7200" dirty="0">
                <a:latin typeface="Bodoni MT Black" panose="02070A03080606020203" pitchFamily="18" charset="0"/>
              </a:rPr>
              <a:t>Coffee Party</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391886" y="4904509"/>
            <a:ext cx="11602191" cy="1698172"/>
          </a:xfrm>
        </p:spPr>
        <p:txBody>
          <a:bodyPr>
            <a:normAutofit lnSpcReduction="10000"/>
          </a:bodyPr>
          <a:lstStyle/>
          <a:p>
            <a:r>
              <a:rPr lang="en-US" sz="2800" dirty="0"/>
              <a:t>																		          </a:t>
            </a:r>
            <a:r>
              <a:rPr lang="en-US" sz="2800" b="1" dirty="0">
                <a:latin typeface="Agency FB" panose="020B0503020202020204" pitchFamily="34" charset="0"/>
              </a:rPr>
              <a:t>Presented by,</a:t>
            </a:r>
          </a:p>
          <a:p>
            <a:r>
              <a:rPr lang="en-US" sz="2800" b="1" dirty="0">
                <a:latin typeface="Agency FB" panose="020B0503020202020204" pitchFamily="34" charset="0"/>
              </a:rPr>
              <a:t>																			   ABHIRAMI.S</a:t>
            </a:r>
          </a:p>
          <a:p>
            <a:r>
              <a:rPr lang="en-US" sz="2800" b="1" dirty="0">
                <a:latin typeface="Agency FB" panose="020B0503020202020204" pitchFamily="34" charset="0"/>
              </a:rPr>
              <a:t>																			  21MJM1103</a:t>
            </a:r>
          </a:p>
        </p:txBody>
      </p:sp>
      <p:pic>
        <p:nvPicPr>
          <p:cNvPr id="6" name="Picture 5">
            <a:extLst>
              <a:ext uri="{FF2B5EF4-FFF2-40B4-BE49-F238E27FC236}">
                <a16:creationId xmlns:a16="http://schemas.microsoft.com/office/drawing/2014/main" id="{53FDA579-07C9-234F-1EC9-C45B31412F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4419" y="1176021"/>
            <a:ext cx="2052582" cy="2052582"/>
          </a:xfrm>
          <a:prstGeom prst="rect">
            <a:avLst/>
          </a:prstGeom>
        </p:spPr>
      </p:pic>
      <p:sp>
        <p:nvSpPr>
          <p:cNvPr id="8" name="TextBox 7">
            <a:extLst>
              <a:ext uri="{FF2B5EF4-FFF2-40B4-BE49-F238E27FC236}">
                <a16:creationId xmlns:a16="http://schemas.microsoft.com/office/drawing/2014/main" id="{38DE06E0-025E-AC20-0A66-F04B2707F393}"/>
              </a:ext>
            </a:extLst>
          </p:cNvPr>
          <p:cNvSpPr txBox="1"/>
          <p:nvPr/>
        </p:nvSpPr>
        <p:spPr>
          <a:xfrm>
            <a:off x="4619501" y="3429000"/>
            <a:ext cx="3788229" cy="584775"/>
          </a:xfrm>
          <a:prstGeom prst="rect">
            <a:avLst/>
          </a:prstGeom>
          <a:noFill/>
        </p:spPr>
        <p:txBody>
          <a:bodyPr wrap="square" rtlCol="0">
            <a:spAutoFit/>
          </a:bodyPr>
          <a:lstStyle/>
          <a:p>
            <a:r>
              <a:rPr lang="en-US" dirty="0"/>
              <a:t>      </a:t>
            </a:r>
            <a:r>
              <a:rPr lang="en-US" sz="3200" b="1" dirty="0">
                <a:latin typeface="Blackadder ITC" panose="04020505051007020D02" pitchFamily="82" charset="0"/>
              </a:rPr>
              <a:t>Hug in the mug</a:t>
            </a:r>
            <a:endParaRPr lang="en-IN" sz="3200" b="1" dirty="0">
              <a:latin typeface="Blackadder ITC" panose="04020505051007020D02" pitchFamily="82" charset="0"/>
            </a:endParaRP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B6ADE-8C41-7E8F-F2FD-EFC0D546A496}"/>
              </a:ext>
            </a:extLst>
          </p:cNvPr>
          <p:cNvSpPr>
            <a:spLocks noGrp="1"/>
          </p:cNvSpPr>
          <p:nvPr>
            <p:ph type="title"/>
          </p:nvPr>
        </p:nvSpPr>
        <p:spPr/>
        <p:txBody>
          <a:bodyPr/>
          <a:lstStyle/>
          <a:p>
            <a:r>
              <a:rPr lang="en-US" b="1" dirty="0">
                <a:solidFill>
                  <a:srgbClr val="B56D45"/>
                </a:solidFill>
              </a:rPr>
              <a:t>Radio Advertisement</a:t>
            </a:r>
            <a:endParaRPr lang="en-IN" b="1" dirty="0">
              <a:solidFill>
                <a:srgbClr val="B56D45"/>
              </a:solidFill>
            </a:endParaRPr>
          </a:p>
        </p:txBody>
      </p:sp>
      <p:sp>
        <p:nvSpPr>
          <p:cNvPr id="3" name="Content Placeholder 2">
            <a:extLst>
              <a:ext uri="{FF2B5EF4-FFF2-40B4-BE49-F238E27FC236}">
                <a16:creationId xmlns:a16="http://schemas.microsoft.com/office/drawing/2014/main" id="{745FC14D-77FA-9583-48BD-6ED308BD6E99}"/>
              </a:ext>
            </a:extLst>
          </p:cNvPr>
          <p:cNvSpPr>
            <a:spLocks noGrp="1"/>
          </p:cNvSpPr>
          <p:nvPr>
            <p:ph idx="1"/>
          </p:nvPr>
        </p:nvSpPr>
        <p:spPr>
          <a:xfrm>
            <a:off x="913795" y="1866900"/>
            <a:ext cx="10353762" cy="4795157"/>
          </a:xfrm>
        </p:spPr>
        <p:txBody>
          <a:bodyPr>
            <a:normAutofit fontScale="85000" lnSpcReduction="20000"/>
          </a:bodyPr>
          <a:lstStyle/>
          <a:p>
            <a:pPr marL="36900" indent="0" algn="just">
              <a:buNone/>
            </a:pPr>
            <a:r>
              <a:rPr lang="en-US" dirty="0"/>
              <a:t> </a:t>
            </a:r>
            <a:r>
              <a:rPr lang="en-US" u="sng" dirty="0">
                <a:solidFill>
                  <a:schemeClr val="accent1">
                    <a:lumMod val="75000"/>
                  </a:schemeClr>
                </a:solidFill>
                <a:latin typeface="Book Antiqua" panose="02040602050305030304" pitchFamily="18" charset="0"/>
              </a:rPr>
              <a:t>Script</a:t>
            </a:r>
          </a:p>
          <a:p>
            <a:pPr marL="36900" indent="0" algn="just">
              <a:buNone/>
            </a:pPr>
            <a:r>
              <a:rPr lang="en-US" dirty="0">
                <a:solidFill>
                  <a:schemeClr val="accent1">
                    <a:lumMod val="75000"/>
                  </a:schemeClr>
                </a:solidFill>
                <a:latin typeface="Book Antiqua" panose="02040602050305030304" pitchFamily="18" charset="0"/>
              </a:rPr>
              <a:t>Man 1 -  I’m so exhausted. It was a hectic day. I want some entertainment.</a:t>
            </a:r>
          </a:p>
          <a:p>
            <a:pPr marL="36900" indent="0" algn="just">
              <a:buNone/>
            </a:pPr>
            <a:r>
              <a:rPr lang="en-US" dirty="0">
                <a:solidFill>
                  <a:schemeClr val="accent1">
                    <a:lumMod val="75000"/>
                  </a:schemeClr>
                </a:solidFill>
                <a:latin typeface="Book Antiqua" panose="02040602050305030304" pitchFamily="18" charset="0"/>
              </a:rPr>
              <a:t>( the man is calling his friend. The sound of phone ringing )</a:t>
            </a:r>
          </a:p>
          <a:p>
            <a:pPr marL="36900" indent="0" algn="just">
              <a:buNone/>
            </a:pPr>
            <a:r>
              <a:rPr lang="en-US" dirty="0">
                <a:solidFill>
                  <a:schemeClr val="accent1">
                    <a:lumMod val="75000"/>
                  </a:schemeClr>
                </a:solidFill>
                <a:latin typeface="Book Antiqua" panose="02040602050305030304" pitchFamily="18" charset="0"/>
              </a:rPr>
              <a:t>Man 2 – hello, what’s up man?</a:t>
            </a:r>
          </a:p>
          <a:p>
            <a:pPr marL="36900" indent="0" algn="just">
              <a:buNone/>
            </a:pPr>
            <a:r>
              <a:rPr lang="en-US" dirty="0">
                <a:solidFill>
                  <a:schemeClr val="accent1">
                    <a:lumMod val="75000"/>
                  </a:schemeClr>
                </a:solidFill>
                <a:latin typeface="Book Antiqua" panose="02040602050305030304" pitchFamily="18" charset="0"/>
              </a:rPr>
              <a:t>Man 1 – Not at all good. I’m so exhausted. Let’s go to some good place man.</a:t>
            </a:r>
          </a:p>
          <a:p>
            <a:pPr marL="36900" indent="0" algn="just">
              <a:buNone/>
            </a:pPr>
            <a:r>
              <a:rPr lang="en-US" dirty="0">
                <a:solidFill>
                  <a:schemeClr val="accent1">
                    <a:lumMod val="75000"/>
                  </a:schemeClr>
                </a:solidFill>
                <a:latin typeface="Book Antiqua" panose="02040602050305030304" pitchFamily="18" charset="0"/>
              </a:rPr>
              <a:t>Man 2 -  hey, then let’s go to café agape. They are hosting a coffee party in this Sunday. We will have some fun.</a:t>
            </a:r>
          </a:p>
          <a:p>
            <a:pPr marL="36900" indent="0" algn="just">
              <a:buNone/>
            </a:pPr>
            <a:r>
              <a:rPr lang="en-US" dirty="0">
                <a:solidFill>
                  <a:schemeClr val="accent1">
                    <a:lumMod val="75000"/>
                  </a:schemeClr>
                </a:solidFill>
                <a:latin typeface="Book Antiqua" panose="02040602050305030304" pitchFamily="18" charset="0"/>
              </a:rPr>
              <a:t>Man 1 – do you have the pass?</a:t>
            </a:r>
          </a:p>
          <a:p>
            <a:pPr marL="36900" indent="0" algn="just">
              <a:buNone/>
            </a:pPr>
            <a:r>
              <a:rPr lang="en-US" dirty="0">
                <a:solidFill>
                  <a:schemeClr val="accent1">
                    <a:lumMod val="75000"/>
                  </a:schemeClr>
                </a:solidFill>
                <a:latin typeface="Book Antiqua" panose="02040602050305030304" pitchFamily="18" charset="0"/>
              </a:rPr>
              <a:t>Man 2 – I’ll book the pass now from their official site.</a:t>
            </a:r>
          </a:p>
          <a:p>
            <a:pPr marL="36900" indent="0" algn="just">
              <a:buNone/>
            </a:pPr>
            <a:r>
              <a:rPr lang="en-US" dirty="0">
                <a:solidFill>
                  <a:schemeClr val="accent1">
                    <a:lumMod val="75000"/>
                  </a:schemeClr>
                </a:solidFill>
                <a:latin typeface="Book Antiqua" panose="02040602050305030304" pitchFamily="18" charset="0"/>
              </a:rPr>
              <a:t>Man 1 – Then, see you on Sunday</a:t>
            </a:r>
          </a:p>
          <a:p>
            <a:pPr marL="36900" indent="0" algn="just">
              <a:buNone/>
            </a:pPr>
            <a:r>
              <a:rPr lang="en-US" dirty="0">
                <a:solidFill>
                  <a:schemeClr val="accent1">
                    <a:lumMod val="75000"/>
                  </a:schemeClr>
                </a:solidFill>
                <a:latin typeface="Book Antiqua" panose="02040602050305030304" pitchFamily="18" charset="0"/>
              </a:rPr>
              <a:t>Narrator – we are hosting this party for you. So, what are you waiting for? Just come with your friend and enjoy the time. Café Agape, Hug in the Mug.</a:t>
            </a:r>
          </a:p>
          <a:p>
            <a:pPr marL="36900" indent="0">
              <a:buNone/>
            </a:pPr>
            <a:endParaRPr lang="en-US" dirty="0"/>
          </a:p>
          <a:p>
            <a:pPr marL="36900" indent="0">
              <a:buNone/>
            </a:pPr>
            <a:endParaRPr lang="en-IN" u="sng" dirty="0"/>
          </a:p>
        </p:txBody>
      </p:sp>
      <p:pic>
        <p:nvPicPr>
          <p:cNvPr id="5" name="Picture 4">
            <a:extLst>
              <a:ext uri="{FF2B5EF4-FFF2-40B4-BE49-F238E27FC236}">
                <a16:creationId xmlns:a16="http://schemas.microsoft.com/office/drawing/2014/main" id="{64AA5195-578B-3E63-C403-B6B2024BEC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129"/>
            <a:ext cx="1926029" cy="1926029"/>
          </a:xfrm>
          <a:prstGeom prst="rect">
            <a:avLst/>
          </a:prstGeom>
        </p:spPr>
      </p:pic>
    </p:spTree>
    <p:extLst>
      <p:ext uri="{BB962C8B-B14F-4D97-AF65-F5344CB8AC3E}">
        <p14:creationId xmlns:p14="http://schemas.microsoft.com/office/powerpoint/2010/main" val="4144489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5A4BF-AC2D-7D32-6C34-6AC604EDCC8D}"/>
              </a:ext>
            </a:extLst>
          </p:cNvPr>
          <p:cNvSpPr>
            <a:spLocks noGrp="1"/>
          </p:cNvSpPr>
          <p:nvPr>
            <p:ph type="title"/>
          </p:nvPr>
        </p:nvSpPr>
        <p:spPr>
          <a:xfrm>
            <a:off x="913795" y="2363190"/>
            <a:ext cx="10353762" cy="2256311"/>
          </a:xfrm>
        </p:spPr>
        <p:txBody>
          <a:bodyPr>
            <a:normAutofit/>
          </a:bodyPr>
          <a:lstStyle/>
          <a:p>
            <a:r>
              <a:rPr lang="en-US" sz="9600" u="sng" dirty="0">
                <a:solidFill>
                  <a:schemeClr val="accent3">
                    <a:lumMod val="60000"/>
                    <a:lumOff val="40000"/>
                  </a:schemeClr>
                </a:solidFill>
                <a:effectLst>
                  <a:outerShdw blurRad="38100" dist="38100" dir="2700000" algn="tl">
                    <a:srgbClr val="000000">
                      <a:alpha val="43137"/>
                    </a:srgbClr>
                  </a:outerShdw>
                </a:effectLst>
                <a:latin typeface="Lucida Handwriting" panose="03010101010101010101" pitchFamily="66" charset="0"/>
              </a:rPr>
              <a:t>THANK YOU</a:t>
            </a:r>
            <a:endParaRPr lang="en-IN" sz="9600" u="sng" dirty="0">
              <a:solidFill>
                <a:schemeClr val="accent3">
                  <a:lumMod val="60000"/>
                  <a:lumOff val="40000"/>
                </a:schemeClr>
              </a:solidFill>
              <a:effectLst>
                <a:outerShdw blurRad="38100" dist="38100" dir="2700000" algn="tl">
                  <a:srgbClr val="000000">
                    <a:alpha val="43137"/>
                  </a:srgbClr>
                </a:outerShdw>
              </a:effectLst>
              <a:latin typeface="Lucida Handwriting" panose="03010101010101010101" pitchFamily="66" charset="0"/>
            </a:endParaRPr>
          </a:p>
        </p:txBody>
      </p:sp>
    </p:spTree>
    <p:extLst>
      <p:ext uri="{BB962C8B-B14F-4D97-AF65-F5344CB8AC3E}">
        <p14:creationId xmlns:p14="http://schemas.microsoft.com/office/powerpoint/2010/main" val="370549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57300"/>
          </a:xfrm>
        </p:spPr>
        <p:txBody>
          <a:bodyPr>
            <a:normAutofit/>
          </a:bodyPr>
          <a:lstStyle/>
          <a:p>
            <a:r>
              <a:rPr lang="en-US" b="1" dirty="0">
                <a:solidFill>
                  <a:srgbClr val="B56D45"/>
                </a:solidFill>
              </a:rPr>
              <a:t>What’s inside the Mug</a:t>
            </a:r>
          </a:p>
        </p:txBody>
      </p:sp>
      <p:graphicFrame>
        <p:nvGraphicFramePr>
          <p:cNvPr id="4" name="Content Placeholder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3437861352"/>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AD3E3620-F811-7313-6955-3E1EFC968C3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 y="1"/>
            <a:ext cx="1866900" cy="1866900"/>
          </a:xfrm>
          <a:prstGeom prst="rect">
            <a:avLst/>
          </a:prstGeom>
        </p:spPr>
      </p:pic>
    </p:spTree>
    <p:extLst>
      <p:ext uri="{BB962C8B-B14F-4D97-AF65-F5344CB8AC3E}">
        <p14:creationId xmlns:p14="http://schemas.microsoft.com/office/powerpoint/2010/main" val="268908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9499B-5A25-4CE1-BCF5-51B50B17251E}"/>
              </a:ext>
            </a:extLst>
          </p:cNvPr>
          <p:cNvSpPr>
            <a:spLocks noGrp="1"/>
          </p:cNvSpPr>
          <p:nvPr>
            <p:ph type="title"/>
          </p:nvPr>
        </p:nvSpPr>
        <p:spPr/>
        <p:txBody>
          <a:bodyPr/>
          <a:lstStyle/>
          <a:p>
            <a:r>
              <a:rPr lang="en-US" b="1" dirty="0">
                <a:solidFill>
                  <a:srgbClr val="DF985C"/>
                </a:solidFill>
              </a:rPr>
              <a:t>Our story</a:t>
            </a:r>
            <a:endParaRPr lang="en-IN" b="1" dirty="0">
              <a:solidFill>
                <a:srgbClr val="DF985C"/>
              </a:solidFill>
            </a:endParaRPr>
          </a:p>
        </p:txBody>
      </p:sp>
      <p:sp>
        <p:nvSpPr>
          <p:cNvPr id="3" name="Content Placeholder 2">
            <a:extLst>
              <a:ext uri="{FF2B5EF4-FFF2-40B4-BE49-F238E27FC236}">
                <a16:creationId xmlns:a16="http://schemas.microsoft.com/office/drawing/2014/main" id="{86F42810-CCA1-6181-D672-5C9F163E5A2D}"/>
              </a:ext>
            </a:extLst>
          </p:cNvPr>
          <p:cNvSpPr>
            <a:spLocks noGrp="1"/>
          </p:cNvSpPr>
          <p:nvPr>
            <p:ph idx="1"/>
          </p:nvPr>
        </p:nvSpPr>
        <p:spPr/>
        <p:txBody>
          <a:bodyPr/>
          <a:lstStyle/>
          <a:p>
            <a:pPr algn="just"/>
            <a:r>
              <a:rPr lang="en-US" dirty="0">
                <a:solidFill>
                  <a:schemeClr val="accent3">
                    <a:lumMod val="60000"/>
                    <a:lumOff val="40000"/>
                  </a:schemeClr>
                </a:solidFill>
                <a:latin typeface="Book Antiqua" panose="02040602050305030304" pitchFamily="18" charset="0"/>
              </a:rPr>
              <a:t>Café Agape, known for its best coffees and pastries, started our journey in 2001. In these whole twenty years, we made sure that our products and services are reaching the customers in the best way. We always prioritized giving the customers the best service. The 20 varieties of coffee which are made with the original coffee beans cultivated on our farm made us stand out from the competition. Apart from the world-class coffees, we have our own 10 special varieties. The same goes with pastries too. Café Agape made a revolutionary step in the coffee industry with its product quality and unique taste.</a:t>
            </a:r>
            <a:endParaRPr lang="en-IN" dirty="0">
              <a:solidFill>
                <a:schemeClr val="accent3">
                  <a:lumMod val="60000"/>
                  <a:lumOff val="40000"/>
                </a:schemeClr>
              </a:solidFill>
              <a:latin typeface="Book Antiqua" panose="02040602050305030304" pitchFamily="18" charset="0"/>
            </a:endParaRPr>
          </a:p>
        </p:txBody>
      </p:sp>
      <p:pic>
        <p:nvPicPr>
          <p:cNvPr id="9" name="Picture 8">
            <a:extLst>
              <a:ext uri="{FF2B5EF4-FFF2-40B4-BE49-F238E27FC236}">
                <a16:creationId xmlns:a16="http://schemas.microsoft.com/office/drawing/2014/main" id="{78AB4AA1-E531-B0C9-979E-61EB9F0C2E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76301" cy="1876301"/>
          </a:xfrm>
          <a:prstGeom prst="rect">
            <a:avLst/>
          </a:prstGeom>
        </p:spPr>
      </p:pic>
    </p:spTree>
    <p:extLst>
      <p:ext uri="{BB962C8B-B14F-4D97-AF65-F5344CB8AC3E}">
        <p14:creationId xmlns:p14="http://schemas.microsoft.com/office/powerpoint/2010/main" val="1557175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D6E0D-0F19-3126-9E54-A6A132D66EF1}"/>
              </a:ext>
            </a:extLst>
          </p:cNvPr>
          <p:cNvSpPr>
            <a:spLocks noGrp="1"/>
          </p:cNvSpPr>
          <p:nvPr>
            <p:ph type="title"/>
          </p:nvPr>
        </p:nvSpPr>
        <p:spPr/>
        <p:txBody>
          <a:bodyPr/>
          <a:lstStyle/>
          <a:p>
            <a:r>
              <a:rPr lang="en-US" b="1" dirty="0">
                <a:solidFill>
                  <a:srgbClr val="B56D45"/>
                </a:solidFill>
              </a:rPr>
              <a:t>Party Time</a:t>
            </a:r>
            <a:endParaRPr lang="en-IN" b="1" dirty="0">
              <a:solidFill>
                <a:srgbClr val="B56D45"/>
              </a:solidFill>
            </a:endParaRPr>
          </a:p>
        </p:txBody>
      </p:sp>
      <p:sp>
        <p:nvSpPr>
          <p:cNvPr id="3" name="Content Placeholder 2">
            <a:extLst>
              <a:ext uri="{FF2B5EF4-FFF2-40B4-BE49-F238E27FC236}">
                <a16:creationId xmlns:a16="http://schemas.microsoft.com/office/drawing/2014/main" id="{14293934-1345-0035-E8FB-DD64A4AB2109}"/>
              </a:ext>
            </a:extLst>
          </p:cNvPr>
          <p:cNvSpPr>
            <a:spLocks noGrp="1"/>
          </p:cNvSpPr>
          <p:nvPr>
            <p:ph idx="1"/>
          </p:nvPr>
        </p:nvSpPr>
        <p:spPr/>
        <p:txBody>
          <a:bodyPr/>
          <a:lstStyle/>
          <a:p>
            <a:pPr algn="just"/>
            <a:r>
              <a:rPr lang="en-US" dirty="0">
                <a:solidFill>
                  <a:schemeClr val="accent3">
                    <a:lumMod val="60000"/>
                    <a:lumOff val="40000"/>
                  </a:schemeClr>
                </a:solidFill>
                <a:latin typeface="Book Antiqua" panose="02040602050305030304" pitchFamily="18" charset="0"/>
              </a:rPr>
              <a:t>In this May 28, Sunday evening we are arranging a coffee party. Anyone can join the party with their group of friends. Being with friends is the best way to relieve our stress. The small talks with friends help you regain your energy. While doing chit-chat just hold a cup of coffee in your hand. That special aroma makes your mood even good. </a:t>
            </a:r>
          </a:p>
          <a:p>
            <a:pPr algn="just"/>
            <a:r>
              <a:rPr lang="en-US" dirty="0">
                <a:solidFill>
                  <a:schemeClr val="accent3">
                    <a:lumMod val="60000"/>
                    <a:lumOff val="40000"/>
                  </a:schemeClr>
                </a:solidFill>
                <a:latin typeface="Book Antiqua" panose="02040602050305030304" pitchFamily="18" charset="0"/>
              </a:rPr>
              <a:t>We are arranging this party for you to escape from the world of stress to the world of joy. Just to laugh and reminisce some good moments.</a:t>
            </a:r>
            <a:endParaRPr lang="en-IN" dirty="0">
              <a:solidFill>
                <a:schemeClr val="accent3">
                  <a:lumMod val="60000"/>
                  <a:lumOff val="40000"/>
                </a:schemeClr>
              </a:solidFill>
              <a:latin typeface="Book Antiqua" panose="02040602050305030304" pitchFamily="18" charset="0"/>
            </a:endParaRPr>
          </a:p>
        </p:txBody>
      </p:sp>
      <p:pic>
        <p:nvPicPr>
          <p:cNvPr id="5" name="Picture 4">
            <a:extLst>
              <a:ext uri="{FF2B5EF4-FFF2-40B4-BE49-F238E27FC236}">
                <a16:creationId xmlns:a16="http://schemas.microsoft.com/office/drawing/2014/main" id="{19232E57-3653-E389-54B1-433282DC47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64426" cy="1864426"/>
          </a:xfrm>
          <a:prstGeom prst="rect">
            <a:avLst/>
          </a:prstGeom>
        </p:spPr>
      </p:pic>
    </p:spTree>
    <p:extLst>
      <p:ext uri="{BB962C8B-B14F-4D97-AF65-F5344CB8AC3E}">
        <p14:creationId xmlns:p14="http://schemas.microsoft.com/office/powerpoint/2010/main" val="3986205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E233F-B6ED-A312-BE5E-10780CB8406F}"/>
              </a:ext>
            </a:extLst>
          </p:cNvPr>
          <p:cNvSpPr>
            <a:spLocks noGrp="1"/>
          </p:cNvSpPr>
          <p:nvPr>
            <p:ph type="title"/>
          </p:nvPr>
        </p:nvSpPr>
        <p:spPr/>
        <p:txBody>
          <a:bodyPr/>
          <a:lstStyle/>
          <a:p>
            <a:r>
              <a:rPr lang="en-US" b="1" dirty="0">
                <a:solidFill>
                  <a:srgbClr val="B56D45"/>
                </a:solidFill>
              </a:rPr>
              <a:t>Join Us</a:t>
            </a:r>
            <a:endParaRPr lang="en-IN" b="1" dirty="0">
              <a:solidFill>
                <a:srgbClr val="B56D45"/>
              </a:solidFill>
            </a:endParaRPr>
          </a:p>
        </p:txBody>
      </p:sp>
      <p:sp>
        <p:nvSpPr>
          <p:cNvPr id="3" name="Content Placeholder 2">
            <a:extLst>
              <a:ext uri="{FF2B5EF4-FFF2-40B4-BE49-F238E27FC236}">
                <a16:creationId xmlns:a16="http://schemas.microsoft.com/office/drawing/2014/main" id="{AD2F6388-5C0F-7EFC-0B5F-520C29154420}"/>
              </a:ext>
            </a:extLst>
          </p:cNvPr>
          <p:cNvSpPr>
            <a:spLocks noGrp="1"/>
          </p:cNvSpPr>
          <p:nvPr>
            <p:ph idx="1"/>
          </p:nvPr>
        </p:nvSpPr>
        <p:spPr/>
        <p:txBody>
          <a:bodyPr/>
          <a:lstStyle/>
          <a:p>
            <a:pPr algn="just"/>
            <a:r>
              <a:rPr lang="en-US" dirty="0">
                <a:solidFill>
                  <a:schemeClr val="accent3">
                    <a:lumMod val="60000"/>
                    <a:lumOff val="40000"/>
                  </a:schemeClr>
                </a:solidFill>
                <a:latin typeface="Book Antiqua" panose="02040602050305030304" pitchFamily="18" charset="0"/>
              </a:rPr>
              <a:t>The entry passes are available on the official site of Café Agape. </a:t>
            </a:r>
          </a:p>
          <a:p>
            <a:pPr algn="just"/>
            <a:r>
              <a:rPr lang="en-US" dirty="0">
                <a:solidFill>
                  <a:schemeClr val="accent3">
                    <a:lumMod val="60000"/>
                    <a:lumOff val="40000"/>
                  </a:schemeClr>
                </a:solidFill>
                <a:latin typeface="Book Antiqua" panose="02040602050305030304" pitchFamily="18" charset="0"/>
              </a:rPr>
              <a:t>The charge for one pass is 700 Rupees.</a:t>
            </a:r>
          </a:p>
          <a:p>
            <a:pPr algn="just"/>
            <a:r>
              <a:rPr lang="en-US" dirty="0">
                <a:solidFill>
                  <a:schemeClr val="accent3">
                    <a:lumMod val="60000"/>
                    <a:lumOff val="40000"/>
                  </a:schemeClr>
                </a:solidFill>
                <a:latin typeface="Book Antiqua" panose="02040602050305030304" pitchFamily="18" charset="0"/>
              </a:rPr>
              <a:t>At most five people are allowed to enter through one pass. </a:t>
            </a:r>
          </a:p>
          <a:p>
            <a:pPr algn="just"/>
            <a:r>
              <a:rPr lang="en-US" dirty="0">
                <a:solidFill>
                  <a:schemeClr val="accent3">
                    <a:lumMod val="60000"/>
                    <a:lumOff val="40000"/>
                  </a:schemeClr>
                </a:solidFill>
                <a:latin typeface="Book Antiqua" panose="02040602050305030304" pitchFamily="18" charset="0"/>
              </a:rPr>
              <a:t>The timing is 28</a:t>
            </a:r>
            <a:r>
              <a:rPr lang="en-US" baseline="30000" dirty="0">
                <a:solidFill>
                  <a:schemeClr val="accent3">
                    <a:lumMod val="60000"/>
                    <a:lumOff val="40000"/>
                  </a:schemeClr>
                </a:solidFill>
                <a:latin typeface="Book Antiqua" panose="02040602050305030304" pitchFamily="18" charset="0"/>
              </a:rPr>
              <a:t>th</a:t>
            </a:r>
            <a:r>
              <a:rPr lang="en-US" dirty="0">
                <a:solidFill>
                  <a:schemeClr val="accent3">
                    <a:lumMod val="60000"/>
                    <a:lumOff val="40000"/>
                  </a:schemeClr>
                </a:solidFill>
                <a:latin typeface="Book Antiqua" panose="02040602050305030304" pitchFamily="18" charset="0"/>
              </a:rPr>
              <a:t> May 2022, 5 PM onwards.</a:t>
            </a:r>
          </a:p>
          <a:p>
            <a:endParaRPr lang="en-IN" dirty="0"/>
          </a:p>
        </p:txBody>
      </p:sp>
      <p:pic>
        <p:nvPicPr>
          <p:cNvPr id="5" name="Picture 4">
            <a:extLst>
              <a:ext uri="{FF2B5EF4-FFF2-40B4-BE49-F238E27FC236}">
                <a16:creationId xmlns:a16="http://schemas.microsoft.com/office/drawing/2014/main" id="{C4828D0D-80CC-C518-50BB-5A212A8735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834"/>
            <a:ext cx="1882734" cy="1882734"/>
          </a:xfrm>
          <a:prstGeom prst="rect">
            <a:avLst/>
          </a:prstGeom>
        </p:spPr>
      </p:pic>
    </p:spTree>
    <p:extLst>
      <p:ext uri="{BB962C8B-B14F-4D97-AF65-F5344CB8AC3E}">
        <p14:creationId xmlns:p14="http://schemas.microsoft.com/office/powerpoint/2010/main" val="2067696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E4F18-3B32-497A-F3BC-CD0D5B634BB5}"/>
              </a:ext>
            </a:extLst>
          </p:cNvPr>
          <p:cNvSpPr>
            <a:spLocks noGrp="1"/>
          </p:cNvSpPr>
          <p:nvPr>
            <p:ph type="title"/>
          </p:nvPr>
        </p:nvSpPr>
        <p:spPr/>
        <p:txBody>
          <a:bodyPr/>
          <a:lstStyle/>
          <a:p>
            <a:r>
              <a:rPr lang="en-US" b="1" dirty="0">
                <a:solidFill>
                  <a:srgbClr val="B56D45"/>
                </a:solidFill>
              </a:rPr>
              <a:t>Poster</a:t>
            </a:r>
            <a:r>
              <a:rPr lang="en-US" dirty="0">
                <a:solidFill>
                  <a:srgbClr val="B56D45"/>
                </a:solidFill>
              </a:rPr>
              <a:t> </a:t>
            </a:r>
            <a:endParaRPr lang="en-IN" dirty="0">
              <a:solidFill>
                <a:srgbClr val="B56D45"/>
              </a:solidFill>
            </a:endParaRPr>
          </a:p>
        </p:txBody>
      </p:sp>
      <p:pic>
        <p:nvPicPr>
          <p:cNvPr id="5" name="Content Placeholder 4">
            <a:extLst>
              <a:ext uri="{FF2B5EF4-FFF2-40B4-BE49-F238E27FC236}">
                <a16:creationId xmlns:a16="http://schemas.microsoft.com/office/drawing/2014/main" id="{D693B92D-19CD-F13C-429A-AEEDD87C1B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68187" y="1866901"/>
            <a:ext cx="7564582" cy="4664528"/>
          </a:xfrm>
        </p:spPr>
      </p:pic>
      <p:pic>
        <p:nvPicPr>
          <p:cNvPr id="7" name="Picture 6">
            <a:extLst>
              <a:ext uri="{FF2B5EF4-FFF2-40B4-BE49-F238E27FC236}">
                <a16:creationId xmlns:a16="http://schemas.microsoft.com/office/drawing/2014/main" id="{E6E1E79B-6F7A-21A6-C404-541C0AAE71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66900" cy="1866900"/>
          </a:xfrm>
          <a:prstGeom prst="rect">
            <a:avLst/>
          </a:prstGeom>
        </p:spPr>
      </p:pic>
    </p:spTree>
    <p:extLst>
      <p:ext uri="{BB962C8B-B14F-4D97-AF65-F5344CB8AC3E}">
        <p14:creationId xmlns:p14="http://schemas.microsoft.com/office/powerpoint/2010/main" val="1669925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C1E5B-7858-3A5C-8313-A78B58FC996D}"/>
              </a:ext>
            </a:extLst>
          </p:cNvPr>
          <p:cNvSpPr>
            <a:spLocks noGrp="1"/>
          </p:cNvSpPr>
          <p:nvPr>
            <p:ph type="title"/>
          </p:nvPr>
        </p:nvSpPr>
        <p:spPr/>
        <p:txBody>
          <a:bodyPr/>
          <a:lstStyle/>
          <a:p>
            <a:r>
              <a:rPr lang="en-US" b="1" dirty="0">
                <a:solidFill>
                  <a:srgbClr val="B56D45"/>
                </a:solidFill>
              </a:rPr>
              <a:t>Brochure</a:t>
            </a:r>
            <a:r>
              <a:rPr lang="en-US" dirty="0"/>
              <a:t> </a:t>
            </a:r>
            <a:endParaRPr lang="en-IN" dirty="0"/>
          </a:p>
        </p:txBody>
      </p:sp>
      <p:pic>
        <p:nvPicPr>
          <p:cNvPr id="5" name="Content Placeholder 4">
            <a:extLst>
              <a:ext uri="{FF2B5EF4-FFF2-40B4-BE49-F238E27FC236}">
                <a16:creationId xmlns:a16="http://schemas.microsoft.com/office/drawing/2014/main" id="{0A1A15AC-BC7B-3B61-95ED-5FA644D655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6433" y="2195203"/>
            <a:ext cx="5254243" cy="3714750"/>
          </a:xfrm>
        </p:spPr>
      </p:pic>
      <p:pic>
        <p:nvPicPr>
          <p:cNvPr id="7" name="Picture 6">
            <a:extLst>
              <a:ext uri="{FF2B5EF4-FFF2-40B4-BE49-F238E27FC236}">
                <a16:creationId xmlns:a16="http://schemas.microsoft.com/office/drawing/2014/main" id="{846B4204-2B47-8A14-93FE-67210B1C4A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7486" y="2195203"/>
            <a:ext cx="5254243" cy="3714750"/>
          </a:xfrm>
          <a:prstGeom prst="rect">
            <a:avLst/>
          </a:prstGeom>
        </p:spPr>
      </p:pic>
      <p:pic>
        <p:nvPicPr>
          <p:cNvPr id="9" name="Picture 8">
            <a:extLst>
              <a:ext uri="{FF2B5EF4-FFF2-40B4-BE49-F238E27FC236}">
                <a16:creationId xmlns:a16="http://schemas.microsoft.com/office/drawing/2014/main" id="{2C6BA32A-CBDB-897F-187C-7BACD9805F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866900" cy="1866900"/>
          </a:xfrm>
          <a:prstGeom prst="rect">
            <a:avLst/>
          </a:prstGeom>
        </p:spPr>
      </p:pic>
    </p:spTree>
    <p:extLst>
      <p:ext uri="{BB962C8B-B14F-4D97-AF65-F5344CB8AC3E}">
        <p14:creationId xmlns:p14="http://schemas.microsoft.com/office/powerpoint/2010/main" val="22943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EDA4A-DE9B-4AD6-2F49-E1AB84C6ABC8}"/>
              </a:ext>
            </a:extLst>
          </p:cNvPr>
          <p:cNvSpPr>
            <a:spLocks noGrp="1"/>
          </p:cNvSpPr>
          <p:nvPr>
            <p:ph type="title"/>
          </p:nvPr>
        </p:nvSpPr>
        <p:spPr/>
        <p:txBody>
          <a:bodyPr/>
          <a:lstStyle/>
          <a:p>
            <a:r>
              <a:rPr lang="en-US" b="1" dirty="0">
                <a:solidFill>
                  <a:srgbClr val="B56D45"/>
                </a:solidFill>
              </a:rPr>
              <a:t>Print Advertisement</a:t>
            </a:r>
            <a:endParaRPr lang="en-IN" b="1" dirty="0">
              <a:solidFill>
                <a:srgbClr val="B56D45"/>
              </a:solidFill>
            </a:endParaRPr>
          </a:p>
        </p:txBody>
      </p:sp>
      <p:pic>
        <p:nvPicPr>
          <p:cNvPr id="5" name="Content Placeholder 4">
            <a:extLst>
              <a:ext uri="{FF2B5EF4-FFF2-40B4-BE49-F238E27FC236}">
                <a16:creationId xmlns:a16="http://schemas.microsoft.com/office/drawing/2014/main" id="{84B0EA3C-04B6-D9F6-B593-5E815C4009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0588" y="2045031"/>
            <a:ext cx="6460176" cy="4522024"/>
          </a:xfrm>
        </p:spPr>
      </p:pic>
      <p:pic>
        <p:nvPicPr>
          <p:cNvPr id="7" name="Picture 6">
            <a:extLst>
              <a:ext uri="{FF2B5EF4-FFF2-40B4-BE49-F238E27FC236}">
                <a16:creationId xmlns:a16="http://schemas.microsoft.com/office/drawing/2014/main" id="{B2B25916-885C-E5CA-78A3-EBE67A4666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76301" cy="1876301"/>
          </a:xfrm>
          <a:prstGeom prst="rect">
            <a:avLst/>
          </a:prstGeom>
        </p:spPr>
      </p:pic>
    </p:spTree>
    <p:extLst>
      <p:ext uri="{BB962C8B-B14F-4D97-AF65-F5344CB8AC3E}">
        <p14:creationId xmlns:p14="http://schemas.microsoft.com/office/powerpoint/2010/main" val="3438879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82343-CEA7-3059-2D2F-633318B617B0}"/>
              </a:ext>
            </a:extLst>
          </p:cNvPr>
          <p:cNvSpPr>
            <a:spLocks noGrp="1"/>
          </p:cNvSpPr>
          <p:nvPr>
            <p:ph type="title"/>
          </p:nvPr>
        </p:nvSpPr>
        <p:spPr/>
        <p:txBody>
          <a:bodyPr/>
          <a:lstStyle/>
          <a:p>
            <a:r>
              <a:rPr lang="en-US" b="1" dirty="0">
                <a:solidFill>
                  <a:srgbClr val="B56D45"/>
                </a:solidFill>
              </a:rPr>
              <a:t>Digital Media Advertisement</a:t>
            </a:r>
            <a:endParaRPr lang="en-IN" b="1" dirty="0">
              <a:solidFill>
                <a:srgbClr val="B56D45"/>
              </a:solidFill>
            </a:endParaRPr>
          </a:p>
        </p:txBody>
      </p:sp>
      <p:pic>
        <p:nvPicPr>
          <p:cNvPr id="5" name="Content Placeholder 4">
            <a:extLst>
              <a:ext uri="{FF2B5EF4-FFF2-40B4-BE49-F238E27FC236}">
                <a16:creationId xmlns:a16="http://schemas.microsoft.com/office/drawing/2014/main" id="{C5279B33-58CE-A0BD-4DF0-901F71584D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7570" y="1983179"/>
            <a:ext cx="7160820" cy="4536373"/>
          </a:xfrm>
        </p:spPr>
      </p:pic>
      <p:pic>
        <p:nvPicPr>
          <p:cNvPr id="7" name="Picture 6">
            <a:extLst>
              <a:ext uri="{FF2B5EF4-FFF2-40B4-BE49-F238E27FC236}">
                <a16:creationId xmlns:a16="http://schemas.microsoft.com/office/drawing/2014/main" id="{464EB0FB-1AFB-EED6-64E3-A06D3DAF49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64426" cy="1864426"/>
          </a:xfrm>
          <a:prstGeom prst="rect">
            <a:avLst/>
          </a:prstGeom>
        </p:spPr>
      </p:pic>
    </p:spTree>
    <p:extLst>
      <p:ext uri="{BB962C8B-B14F-4D97-AF65-F5344CB8AC3E}">
        <p14:creationId xmlns:p14="http://schemas.microsoft.com/office/powerpoint/2010/main" val="40775601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THREE.pptx" id="{E781C72B-3D65-4B8D-9071-33B66AF0EF30}" vid="{3A5A58F2-9BE1-435C-B12D-88FD9BF70179}"/>
    </a:ext>
  </a:extLst>
</a:theme>
</file>

<file path=docProps/app.xml><?xml version="1.0" encoding="utf-8"?>
<Properties xmlns="http://schemas.openxmlformats.org/officeDocument/2006/extended-properties" xmlns:vt="http://schemas.openxmlformats.org/officeDocument/2006/docPropsVTypes">
  <Template>{F4D81737-CE49-4048-9B3F-E2A307E1C9AE}tf12214701_win32</Template>
  <TotalTime>164</TotalTime>
  <Words>521</Words>
  <Application>Microsoft Office PowerPoint</Application>
  <PresentationFormat>Widescreen</PresentationFormat>
  <Paragraphs>38</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Agency FB</vt:lpstr>
      <vt:lpstr>Blackadder ITC</vt:lpstr>
      <vt:lpstr>Bodoni MT Black</vt:lpstr>
      <vt:lpstr>Book Antiqua</vt:lpstr>
      <vt:lpstr>Goudy Old Style</vt:lpstr>
      <vt:lpstr>Lucida Handwriting</vt:lpstr>
      <vt:lpstr>Wingdings 2</vt:lpstr>
      <vt:lpstr>SlateVTI</vt:lpstr>
      <vt:lpstr>Coffee Party</vt:lpstr>
      <vt:lpstr>What’s inside the Mug</vt:lpstr>
      <vt:lpstr>Our story</vt:lpstr>
      <vt:lpstr>Party Time</vt:lpstr>
      <vt:lpstr>Join Us</vt:lpstr>
      <vt:lpstr>Poster </vt:lpstr>
      <vt:lpstr>Brochure </vt:lpstr>
      <vt:lpstr>Print Advertisement</vt:lpstr>
      <vt:lpstr>Digital Media Advertisement</vt:lpstr>
      <vt:lpstr>Radio Advertisement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Coffee Party</dc:title>
  <dc:creator>ABHIRAKHI S</dc:creator>
  <cp:lastModifiedBy>ABHIRAKHI S</cp:lastModifiedBy>
  <cp:revision>1</cp:revision>
  <dcterms:created xsi:type="dcterms:W3CDTF">2022-05-19T09:23:36Z</dcterms:created>
  <dcterms:modified xsi:type="dcterms:W3CDTF">2022-05-19T12:07:48Z</dcterms:modified>
</cp:coreProperties>
</file>

<file path=docProps/thumbnail.jpeg>
</file>